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9658" y="436649"/>
            <a:ext cx="9066213" cy="2460206"/>
          </a:xfrm>
        </p:spPr>
        <p:txBody>
          <a:bodyPr/>
          <a:lstStyle/>
          <a:p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</a:t>
            </a:r>
            <a:r>
              <a:rPr lang="en-US" sz="5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ervices 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</a:t>
            </a:r>
            <a:r>
              <a:rPr lang="en-US" sz="5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rovided 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</a:t>
            </a:r>
            <a:r>
              <a:rPr lang="en-US" sz="5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 Internet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6318" y="5627386"/>
            <a:ext cx="8825658" cy="861420"/>
          </a:xfrm>
        </p:spPr>
        <p:txBody>
          <a:bodyPr/>
          <a:lstStyle/>
          <a:p>
            <a:r>
              <a:rPr lang="en-US" dirty="0" smtClean="0"/>
              <a:t>Instructor: engr. Hira Akash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59"/>
          <a:stretch/>
        </p:blipFill>
        <p:spPr>
          <a:xfrm>
            <a:off x="3012716" y="2331076"/>
            <a:ext cx="5720098" cy="26319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33529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News Groups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Online area in which users conduct written discussion about a particular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subject.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Usenet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collection of all internet newsgroups ).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server ( computer storing newsgroups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msgs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Newsreader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program used to access newsgroups ).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Articles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a previously entered message ).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adding an article to the newspaper ).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Message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 ( discussion board; easier to use ).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short for the web log; regularly updated ).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example: </a:t>
            </a:r>
          </a:p>
          <a:p>
            <a:pPr lvl="1"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a newsgroup provides the services to exchange information about current affairs, it will have all the postings related to it.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697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Networking 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Networking Sites or SNSs are used to build online communication to share ideas , activities ,events and exchange files and pictures. 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Orkut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Twitter etc., are some of the very popular social networking sites. 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sites are used by the people almost everyday for chatting, playing games and staying connected with each other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" b="27802"/>
          <a:stretch/>
        </p:blipFill>
        <p:spPr>
          <a:xfrm>
            <a:off x="4753442" y="4608138"/>
            <a:ext cx="4416892" cy="16402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84477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Video Conferencing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Video Conferencing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alive telecommunication between two or more people at different locations. 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an alternative to face-to-face meetings . 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usually involves audio, video and data. </a:t>
            </a:r>
          </a:p>
          <a:p>
            <a:pPr lvl="1"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Devices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Required For Video Conferencing </a:t>
            </a:r>
          </a:p>
          <a:p>
            <a:pPr lvl="2"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Webcams </a:t>
            </a:r>
          </a:p>
          <a:p>
            <a:pPr lvl="2"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Microphones </a:t>
            </a:r>
          </a:p>
          <a:p>
            <a:pPr lvl="2"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Speakers </a:t>
            </a:r>
          </a:p>
          <a:p>
            <a:pPr lvl="2"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Visual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Display </a:t>
            </a:r>
          </a:p>
          <a:p>
            <a:pPr lvl="2"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Interface </a:t>
            </a:r>
          </a:p>
          <a:p>
            <a:pPr lvl="2"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150" y="3090930"/>
            <a:ext cx="5338893" cy="35610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96118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Internet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Internet is a global system of interconnected computer networks that use the standard Internet protocol suite (TCP/IP) to serve billions of users worldwide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network of networks that consists of millions of private, public, academic, business, and government networks, of local to global scope, that are linked by a broad array of electronic, wireless and optical networking technologies. </a:t>
            </a:r>
          </a:p>
        </p:txBody>
      </p:sp>
    </p:spTree>
    <p:extLst>
      <p:ext uri="{BB962C8B-B14F-4D97-AF65-F5344CB8AC3E}">
        <p14:creationId xmlns:p14="http://schemas.microsoft.com/office/powerpoint/2010/main" val="1908838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history of internet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ARPA – Advanced Research Project Agency.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1969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January 2 – started an experimental Computer Network.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Concept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No Server, but equal importance/participation to every computer in the Network. </a:t>
            </a:r>
          </a:p>
        </p:txBody>
      </p:sp>
    </p:spTree>
    <p:extLst>
      <p:ext uri="{BB962C8B-B14F-4D97-AF65-F5344CB8AC3E}">
        <p14:creationId xmlns:p14="http://schemas.microsoft.com/office/powerpoint/2010/main" val="3027087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Service provided by internet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Electronic Mail (e-mail)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World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Wide Web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 Protocol (FTP)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Messaging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Groups </a:t>
            </a:r>
          </a:p>
        </p:txBody>
      </p:sp>
    </p:spTree>
    <p:extLst>
      <p:ext uri="{BB962C8B-B14F-4D97-AF65-F5344CB8AC3E}">
        <p14:creationId xmlns:p14="http://schemas.microsoft.com/office/powerpoint/2010/main" val="959255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Electronic 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Electronic mail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commonly known as email or e-mail, is a method of exchanging digital messages from an author to one or more recipients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 message consists of three components, the message envelope, the message header, and the message body.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message header contains control information, including, minimally, an originator's email address and one or more recipient addresses </a:t>
            </a:r>
          </a:p>
        </p:txBody>
      </p:sp>
    </p:spTree>
    <p:extLst>
      <p:ext uri="{BB962C8B-B14F-4D97-AF65-F5344CB8AC3E}">
        <p14:creationId xmlns:p14="http://schemas.microsoft.com/office/powerpoint/2010/main" val="184164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email services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Gmail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Hotmail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Yahoo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MSN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421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World Wide Web (WWW)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important service provided by Internet.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internet-based hypermedia initiative for global information sharing.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1989 by Tim Berners-Lee of the European Particle Physics Lab (CERN) in Switzerland.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searching information on the Internet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Yahoo </a:t>
            </a:r>
          </a:p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Altavista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Wikipedia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731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 Transfer Protocol (FTP)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 Transfer Protocol (FTP)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standard network protocol used to transfer files from one host to another host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603" y="3950660"/>
            <a:ext cx="4561268" cy="22977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44219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Instant Messaging or Chat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Notifies you when one or more people are online allows exchange of messages and files.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allows you to join a private chat rooms.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conversation that takes place on a computer Chat room is location on server that permits users to discus topics of interest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the text only others support voice and video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117" y="3801461"/>
            <a:ext cx="3613117" cy="26466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478504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26</TotalTime>
  <Words>570</Words>
  <Application>Microsoft Office PowerPoint</Application>
  <PresentationFormat>Widescreen</PresentationFormat>
  <Paragraphs>66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Century Gothic</vt:lpstr>
      <vt:lpstr>Tahoma</vt:lpstr>
      <vt:lpstr>Times New Roman</vt:lpstr>
      <vt:lpstr>Wingdings 3</vt:lpstr>
      <vt:lpstr>Ion</vt:lpstr>
      <vt:lpstr>Services Provided By Internet </vt:lpstr>
      <vt:lpstr>Internet </vt:lpstr>
      <vt:lpstr>Brief history of internet </vt:lpstr>
      <vt:lpstr>Service provided by internet </vt:lpstr>
      <vt:lpstr>Electronic mail</vt:lpstr>
      <vt:lpstr>Different email services </vt:lpstr>
      <vt:lpstr>World Wide Web (WWW)</vt:lpstr>
      <vt:lpstr>File Transfer Protocol (FTP)</vt:lpstr>
      <vt:lpstr>Instant Messaging or Chat</vt:lpstr>
      <vt:lpstr>News Groups</vt:lpstr>
      <vt:lpstr>Social Networking Sites</vt:lpstr>
      <vt:lpstr>Video Conferencing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Services provided by internet</dc:title>
  <dc:creator>Hira</dc:creator>
  <cp:lastModifiedBy>Hira</cp:lastModifiedBy>
  <cp:revision>6</cp:revision>
  <dcterms:created xsi:type="dcterms:W3CDTF">2020-05-05T19:30:05Z</dcterms:created>
  <dcterms:modified xsi:type="dcterms:W3CDTF">2020-05-05T20:05:34Z</dcterms:modified>
</cp:coreProperties>
</file>